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ABET SO Assessment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Software Engineering &amp; Information Systems Program</a:t>
            </a:r>
          </a:p>
          <a:p>
            <a:r>
              <a:t>MUST University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SO Assessment?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Required by ABET Criterion 3</a:t>
            </a:r>
          </a:p>
          <a:p>
            <a:r>
              <a:t>• Demonstrates mastery at graduation</a:t>
            </a:r>
          </a:p>
          <a:p>
            <a:r>
              <a:t>• Supports continuous improvement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Assess only M-level courses</a:t>
            </a:r>
          </a:p>
          <a:p>
            <a:r>
              <a:t>• Two courses per SO</a:t>
            </a:r>
          </a:p>
          <a:p>
            <a:r>
              <a:t>• Two different tools</a:t>
            </a:r>
          </a:p>
          <a:p>
            <a:r>
              <a:t>• Rubric-based evaluation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Rubric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Levels:</a:t>
            </a:r>
          </a:p>
          <a:p>
            <a:r>
              <a:t>4 – Exceeds</a:t>
            </a:r>
          </a:p>
          <a:p>
            <a:r>
              <a:t>3 – Meets (Mastery)</a:t>
            </a:r>
          </a:p>
          <a:p>
            <a:r>
              <a:t>2 – Approaching</a:t>
            </a:r>
          </a:p>
          <a:p>
            <a:r>
              <a:t>1 – Below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Faculty Responsibilities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Use approved rubric</a:t>
            </a:r>
          </a:p>
          <a:p>
            <a:r>
              <a:t>• Grade designated assignment only</a:t>
            </a:r>
          </a:p>
          <a:p>
            <a:r>
              <a:t>• Do not modify PI definitions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End-of-Semester Workflow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Finalize grading</a:t>
            </a:r>
          </a:p>
          <a:p>
            <a:r>
              <a:t>• Competency auto-calculates</a:t>
            </a:r>
          </a:p>
          <a:p>
            <a:r>
              <a:t>• Export reports</a:t>
            </a:r>
          </a:p>
          <a:p>
            <a:r>
              <a:t>• Review results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Continuous Improvement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Annual SO review meeting</a:t>
            </a:r>
          </a:p>
          <a:p>
            <a:r>
              <a:t>• Document action plans</a:t>
            </a:r>
          </a:p>
          <a:p>
            <a:r>
              <a:t>• Reassess in next cycle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