
<file path=[Content_Types].xml><?xml version="1.0" encoding="utf-8"?>
<Types xmlns="http://schemas.openxmlformats.org/package/2006/content-types">
  <Default Extension="bin" ContentType="application/vnd.openxmlformats-officedocument.presentationml.printerSettings"/>
  <Default Extension="jpeg" ContentType="image/jpe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'1.0' encoding='UTF-8' standalone='yes'?>
<Relationships xmlns="http://schemas.openxmlformats.org/package/2006/relationships"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7"/>
    <p:sldId id="257" r:id="rId8"/>
    <p:sldId id="258" r:id="rId9"/>
    <p:sldId id="259" r:id="rId10"/>
    <p:sldId id="260" r:id="rId11"/>
    <p:sldId id="261" r:id="rId12"/>
    <p:sldId id="262" r:id="rId13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 snapToObjects="1">
      <p:cViewPr varScale="1">
        <p:scale>
          <a:sx n="124" d="100"/>
          <a:sy n="124" d="100"/>
        </p:scale>
        <p:origin x="-1512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'1.0' encoding='UTF-8' standalone='yes'?>
<Relationships xmlns="http://schemas.openxmlformats.org/package/2006/relationships"><Relationship Id="rId1" Type="http://schemas.openxmlformats.org/officeDocument/2006/relationships/slideMaster" Target="slideMasters/slideMaster1.xml"/><Relationship Id="rId2" Type="http://schemas.openxmlformats.org/officeDocument/2006/relationships/printerSettings" Target="printerSettings/printerSettings1.bin"/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7" Type="http://schemas.openxmlformats.org/officeDocument/2006/relationships/slide" Target="slides/slide1.xml"/><Relationship Id="rId8" Type="http://schemas.openxmlformats.org/officeDocument/2006/relationships/slide" Target="slides/slide2.xml"/><Relationship Id="rId9" Type="http://schemas.openxmlformats.org/officeDocument/2006/relationships/slide" Target="slides/slide3.xml"/><Relationship Id="rId10" Type="http://schemas.openxmlformats.org/officeDocument/2006/relationships/slide" Target="slides/slide4.xml"/><Relationship Id="rId11" Type="http://schemas.openxmlformats.org/officeDocument/2006/relationships/slide" Target="slides/slide5.xml"/><Relationship Id="rId12" Type="http://schemas.openxmlformats.org/officeDocument/2006/relationships/slide" Target="slides/slide6.xml"/><Relationship Id="rId13" Type="http://schemas.openxmlformats.org/officeDocument/2006/relationships/slide" Target="slides/slide7.xml"/></Relationships>
</file>

<file path=ppt/slideLayouts/_rels/slideLayout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'1.0' encoding='UTF-8' standalone='yes'?>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1/27/13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'1.0' encoding='UTF-8' standalone='yes'?>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ABET SO Assessment System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Software Engineering &amp; Information Systems Program</a:t>
            </a:r>
          </a:p>
          <a:p>
            <a:r>
              <a:t>MUST University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Why SO Assessment?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• Required by ABET Criterion 3</a:t>
            </a:r>
          </a:p>
          <a:p>
            <a:r>
              <a:t>• Demonstrates mastery at graduation</a:t>
            </a:r>
          </a:p>
          <a:p>
            <a:r>
              <a:t>• Supports continuous improvement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Key Principles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• Assess only M-level courses</a:t>
            </a:r>
          </a:p>
          <a:p>
            <a:r>
              <a:t>• Two courses per SO</a:t>
            </a:r>
          </a:p>
          <a:p>
            <a:r>
              <a:t>• Two different tools</a:t>
            </a:r>
          </a:p>
          <a:p>
            <a:r>
              <a:t>• Rubric-based evaluation</a:t>
            </a: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Rubric Structure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Levels:</a:t>
            </a:r>
          </a:p>
          <a:p>
            <a:r>
              <a:t>4 – Exceeds</a:t>
            </a:r>
          </a:p>
          <a:p>
            <a:r>
              <a:t>3 – Meets (Mastery)</a:t>
            </a:r>
          </a:p>
          <a:p>
            <a:r>
              <a:t>2 – Approaching</a:t>
            </a:r>
          </a:p>
          <a:p>
            <a:r>
              <a:t>1 – Below</a:t>
            </a: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Faculty Responsibilities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• Use approved rubric</a:t>
            </a:r>
          </a:p>
          <a:p>
            <a:r>
              <a:t>• Grade designated assignment only</a:t>
            </a:r>
          </a:p>
          <a:p>
            <a:r>
              <a:t>• Do not modify PI definitions</a:t>
            </a:r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End-of-Semester Workflow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• Finalize grading</a:t>
            </a:r>
          </a:p>
          <a:p>
            <a:r>
              <a:t>• Competency auto-calculates</a:t>
            </a:r>
          </a:p>
          <a:p>
            <a:r>
              <a:t>• Export reports</a:t>
            </a:r>
          </a:p>
          <a:p>
            <a:r>
              <a:t>• Review results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/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t>Continuous Improvement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t>• Annual SO review meeting</a:t>
            </a:r>
          </a:p>
          <a:p>
            <a:r>
              <a:t>• Document action plans</a:t>
            </a:r>
          </a:p>
          <a:p>
            <a:r>
              <a:t>• Reassess in next cycle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Microsoft Macintosh PowerPoint</Application>
  <PresentationFormat>On-screen Show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subject/>
  <dc:creator/>
  <cp:keywords/>
  <dc:description>generated using python-pptx</dc:description>
  <cp:lastModifiedBy>Steve Canny</cp:lastModifiedBy>
  <cp:revision>1</cp:revision>
  <dcterms:created xsi:type="dcterms:W3CDTF">2013-01-27T09:14:16Z</dcterms:created>
  <dcterms:modified xsi:type="dcterms:W3CDTF">2013-01-27T09:15:58Z</dcterms:modified>
  <cp:category/>
</cp:coreProperties>
</file>

<file path=docProps/thumbnail.jpeg>
</file>