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ABET CAC Accreditation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Software Engineering &amp; Information Systems Program</a:t>
            </a:r>
          </a:p>
          <a:p>
            <a:pPr>
              <a:defRPr sz="2200"/>
            </a:pPr>
            <a:r>
              <a:t>MUST University</a:t>
            </a:r>
          </a:p>
          <a:p>
            <a:pPr>
              <a:defRPr sz="2200"/>
            </a:pPr>
          </a:p>
          <a:p>
            <a:pPr>
              <a:defRPr sz="2200"/>
            </a:pPr>
            <a:r>
              <a:t>Target Visit: Fall 2029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Strategic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• Achieve ABET CAC Accreditation</a:t>
            </a:r>
          </a:p>
          <a:p>
            <a:pPr>
              <a:defRPr sz="2200"/>
            </a:pPr>
            <a:r>
              <a:t>• Demonstrate 3 Years of System Maturity</a:t>
            </a:r>
          </a:p>
          <a:p>
            <a:pPr>
              <a:defRPr sz="2200"/>
            </a:pPr>
            <a:r>
              <a:t>• Ensure Full Compliance with Criteria 3 &amp; 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Assessment 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• 6 ABET Student Outcomes</a:t>
            </a:r>
          </a:p>
          <a:p>
            <a:pPr>
              <a:defRPr sz="2200"/>
            </a:pPr>
            <a:r>
              <a:t>• Performance Indicator-Based Measurement</a:t>
            </a:r>
          </a:p>
          <a:p>
            <a:pPr>
              <a:defRPr sz="2200"/>
            </a:pPr>
            <a:r>
              <a:t>• Mastery-Level Assessment in M Courses</a:t>
            </a:r>
          </a:p>
          <a:p>
            <a:pPr>
              <a:defRPr sz="2200"/>
            </a:pPr>
            <a:r>
              <a:t>• Dual-Course &amp; Dual-Tool Strategy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Moodle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• Competency Framework Structure</a:t>
            </a:r>
          </a:p>
          <a:p>
            <a:pPr>
              <a:defRPr sz="2200"/>
            </a:pPr>
            <a:r>
              <a:t>• Rubric-Based Evaluation</a:t>
            </a:r>
          </a:p>
          <a:p>
            <a:pPr>
              <a:defRPr sz="2200"/>
            </a:pPr>
            <a:r>
              <a:t>• Automated Mastery Calculation</a:t>
            </a:r>
          </a:p>
          <a:p>
            <a:pPr>
              <a:defRPr sz="2200"/>
            </a:pPr>
            <a:r>
              <a:t>• Exportable Reporting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Continuous Improvement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• 2-Year Balanced Assessment Cycle</a:t>
            </a:r>
          </a:p>
          <a:p>
            <a:pPr>
              <a:defRPr sz="2200"/>
            </a:pPr>
            <a:r>
              <a:t>• Annual Review Meetings</a:t>
            </a:r>
          </a:p>
          <a:p>
            <a:pPr>
              <a:defRPr sz="2200"/>
            </a:pPr>
            <a:r>
              <a:t>• Documented Action Plans</a:t>
            </a:r>
          </a:p>
          <a:p>
            <a:pPr>
              <a:defRPr sz="2200"/>
            </a:pPr>
            <a:r>
              <a:t>• Reassessment Evidence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Risk &amp; Governance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• Risk Probability Matrix</a:t>
            </a:r>
          </a:p>
          <a:p>
            <a:pPr>
              <a:defRPr sz="2200"/>
            </a:pPr>
            <a:r>
              <a:t>• Readiness Scorecard</a:t>
            </a:r>
          </a:p>
          <a:p>
            <a:pPr>
              <a:defRPr sz="2200"/>
            </a:pPr>
            <a:r>
              <a:t>• 36-Month Implementation Roadmap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Visit Readiness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• Structured Evidence Repository</a:t>
            </a:r>
          </a:p>
          <a:p>
            <a:pPr>
              <a:defRPr sz="2200"/>
            </a:pPr>
            <a:r>
              <a:t>• Mock Evaluator Simulation</a:t>
            </a:r>
          </a:p>
          <a:p>
            <a:pPr>
              <a:defRPr sz="2200"/>
            </a:pPr>
            <a:r>
              <a:t>• Faculty Calibration Process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200"/>
            </a:pPr>
            <a:r>
              <a:t>The Program Demonstrates Structured Governance,</a:t>
            </a:r>
          </a:p>
          <a:p>
            <a:pPr>
              <a:defRPr sz="2200"/>
            </a:pPr>
            <a:r>
              <a:t>Operational Stability, and Strategic Readiness</a:t>
            </a:r>
          </a:p>
          <a:p>
            <a:pPr>
              <a:defRPr sz="2200"/>
            </a:pPr>
            <a:r>
              <a:t>for Successful ABET Accreditation.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